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368" r:id="rId3"/>
    <p:sldId id="369" r:id="rId4"/>
    <p:sldId id="370" r:id="rId5"/>
    <p:sldId id="371" r:id="rId6"/>
    <p:sldId id="524" r:id="rId7"/>
    <p:sldId id="372" r:id="rId8"/>
    <p:sldId id="525" r:id="rId9"/>
    <p:sldId id="526" r:id="rId10"/>
    <p:sldId id="521" r:id="rId11"/>
    <p:sldId id="522" r:id="rId12"/>
    <p:sldId id="376" r:id="rId13"/>
    <p:sldId id="498" r:id="rId14"/>
    <p:sldId id="496" r:id="rId15"/>
    <p:sldId id="497" r:id="rId16"/>
    <p:sldId id="499" r:id="rId17"/>
    <p:sldId id="500" r:id="rId18"/>
    <p:sldId id="501" r:id="rId19"/>
    <p:sldId id="502" r:id="rId20"/>
    <p:sldId id="507" r:id="rId21"/>
    <p:sldId id="508" r:id="rId22"/>
    <p:sldId id="441" r:id="rId23"/>
    <p:sldId id="534" r:id="rId24"/>
    <p:sldId id="444" r:id="rId25"/>
    <p:sldId id="442" r:id="rId26"/>
    <p:sldId id="514" r:id="rId27"/>
    <p:sldId id="515" r:id="rId28"/>
    <p:sldId id="516" r:id="rId29"/>
    <p:sldId id="533" r:id="rId30"/>
    <p:sldId id="511" r:id="rId31"/>
    <p:sldId id="512" r:id="rId32"/>
    <p:sldId id="513" r:id="rId33"/>
    <p:sldId id="263" r:id="rId34"/>
    <p:sldId id="264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69" r:id="rId59"/>
    <p:sldId id="470" r:id="rId60"/>
    <p:sldId id="471" r:id="rId61"/>
    <p:sldId id="472" r:id="rId62"/>
    <p:sldId id="473" r:id="rId63"/>
    <p:sldId id="474" r:id="rId64"/>
    <p:sldId id="475" r:id="rId65"/>
    <p:sldId id="476" r:id="rId66"/>
    <p:sldId id="477" r:id="rId67"/>
    <p:sldId id="478" r:id="rId68"/>
    <p:sldId id="479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7" r:id="rId77"/>
    <p:sldId id="488" r:id="rId78"/>
    <p:sldId id="489" r:id="rId79"/>
    <p:sldId id="490" r:id="rId80"/>
    <p:sldId id="491" r:id="rId81"/>
    <p:sldId id="492" r:id="rId82"/>
    <p:sldId id="493" r:id="rId83"/>
    <p:sldId id="494" r:id="rId84"/>
    <p:sldId id="495" r:id="rId85"/>
    <p:sldId id="517" r:id="rId86"/>
    <p:sldId id="527" r:id="rId87"/>
    <p:sldId id="529" r:id="rId88"/>
    <p:sldId id="530" r:id="rId89"/>
    <p:sldId id="531" r:id="rId90"/>
    <p:sldId id="532" r:id="rId91"/>
    <p:sldId id="268" r:id="rId92"/>
    <p:sldId id="445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524"/>
            <p14:sldId id="372"/>
            <p14:sldId id="525"/>
            <p14:sldId id="526"/>
            <p14:sldId id="521"/>
            <p14:sldId id="522"/>
            <p14:sldId id="376"/>
            <p14:sldId id="498"/>
            <p14:sldId id="496"/>
            <p14:sldId id="497"/>
            <p14:sldId id="499"/>
            <p14:sldId id="500"/>
            <p14:sldId id="501"/>
            <p14:sldId id="502"/>
            <p14:sldId id="507"/>
            <p14:sldId id="508"/>
            <p14:sldId id="441"/>
            <p14:sldId id="534"/>
            <p14:sldId id="444"/>
            <p14:sldId id="442"/>
            <p14:sldId id="514"/>
            <p14:sldId id="515"/>
            <p14:sldId id="516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88129" autoAdjust="0"/>
  </p:normalViewPr>
  <p:slideViewPr>
    <p:cSldViewPr>
      <p:cViewPr>
        <p:scale>
          <a:sx n="80" d="100"/>
          <a:sy n="80" d="100"/>
        </p:scale>
        <p:origin x="186" y="858"/>
      </p:cViewPr>
      <p:guideLst>
        <p:guide orient="horz" pos="210"/>
        <p:guide orient="horz" pos="4110"/>
        <p:guide orient="horz" pos="890"/>
        <p:guide orient="horz" pos="1933"/>
        <p:guide orient="horz" pos="2205"/>
        <p:guide orient="horz" pos="1207"/>
        <p:guide pos="7680"/>
        <p:guide/>
        <p:guide pos="1300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시작 </a:t>
            </a:r>
            <a:r>
              <a:rPr lang="en-US" altLang="ko-KR" dirty="0" smtClean="0"/>
              <a:t>9 16? </a:t>
            </a:r>
            <a:r>
              <a:rPr lang="ko-KR" altLang="en-US" dirty="0" smtClean="0"/>
              <a:t>추석 끝나고 월</a:t>
            </a:r>
            <a:endParaRPr lang="en-US" altLang="ko-KR" dirty="0" smtClean="0"/>
          </a:p>
          <a:p>
            <a:r>
              <a:rPr lang="ko-KR" altLang="en-US" dirty="0" smtClean="0"/>
              <a:t>기능 축소 </a:t>
            </a:r>
            <a:r>
              <a:rPr lang="en-US" altLang="ko-KR" dirty="0" smtClean="0"/>
              <a:t>10 8 </a:t>
            </a:r>
          </a:p>
          <a:p>
            <a:r>
              <a:rPr lang="ko-KR" altLang="en-US" dirty="0" smtClean="0"/>
              <a:t>알파 종료일 </a:t>
            </a:r>
            <a:r>
              <a:rPr lang="en-US" altLang="ko-KR" dirty="0" smtClean="0"/>
              <a:t>10 10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804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조회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46064" y="1700808"/>
            <a:ext cx="961208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계좌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정보수정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Q&amp;A,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FAQ</a:t>
            </a: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7. 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멤버십 관리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27686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=""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=""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170271" y="3196495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OT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=""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29700" y="2167942"/>
            <a:ext cx="1005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endParaRPr lang="en-US" altLang="ko-KR" sz="1500" dirty="0"/>
          </a:p>
          <a:p>
            <a:r>
              <a:rPr lang="ko-KR" altLang="en-US" sz="1500" dirty="0"/>
              <a:t>비밀번호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=""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931178" y="3213109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339139" y="3341190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=""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=""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=""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=""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=""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=""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1810904">
            <a:off x="8282396" y="3231485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47" y="2957521"/>
            <a:ext cx="1258827" cy="914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33" y="152098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28" y="5294560"/>
            <a:ext cx="1245862" cy="1048921"/>
          </a:xfrm>
          <a:prstGeom prst="rect">
            <a:avLst/>
          </a:prstGeom>
        </p:spPr>
      </p:pic>
      <p:pic>
        <p:nvPicPr>
          <p:cNvPr id="49" name="Picture 9" descr="C:\Users\Administrator.Sc-201906031910\Desktop\mainppt\png\mindmap\subdir.png">
            <a:extLst>
              <a:ext uri="{FF2B5EF4-FFF2-40B4-BE49-F238E27FC236}">
                <a16:creationId xmlns="" xmlns:a16="http://schemas.microsoft.com/office/drawing/2014/main" id="{AEEE83E8-4302-4961-B8BD-EA4CD8E3C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776855">
            <a:off x="8237200" y="26133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6E0C9A9B-C8D2-44BE-9442-1F0C4F6BEECE}"/>
              </a:ext>
            </a:extLst>
          </p:cNvPr>
          <p:cNvGrpSpPr/>
          <p:nvPr/>
        </p:nvGrpSpPr>
        <p:grpSpPr>
          <a:xfrm>
            <a:off x="8666344" y="2027300"/>
            <a:ext cx="1345590" cy="628650"/>
            <a:chOff x="8191487" y="1833580"/>
            <a:chExt cx="1345590" cy="628650"/>
          </a:xfrm>
        </p:grpSpPr>
        <p:pic>
          <p:nvPicPr>
            <p:cNvPr id="51" name="Picture 10" descr="C:\Users\Administrator.Sc-201906031910\Desktop\mainppt\png\mindmap\cir.png">
              <a:extLst>
                <a:ext uri="{FF2B5EF4-FFF2-40B4-BE49-F238E27FC236}">
                  <a16:creationId xmlns="" xmlns:a16="http://schemas.microsoft.com/office/drawing/2014/main" id="{5EE76AE8-1A2D-45A4-AA3D-FB9F97F1B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5" t="28575" r="27509" b="40880"/>
            <a:stretch/>
          </p:blipFill>
          <p:spPr bwMode="auto">
            <a:xfrm>
              <a:off x="8191487" y="1833580"/>
              <a:ext cx="134559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C5A4A29A-E7BC-47E9-8304-CDF972C2A2C0}"/>
                </a:ext>
              </a:extLst>
            </p:cNvPr>
            <p:cNvSpPr txBox="1"/>
            <p:nvPr/>
          </p:nvSpPr>
          <p:spPr>
            <a:xfrm>
              <a:off x="8415274" y="1950595"/>
              <a:ext cx="11005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/>
                <a:t>예금</a:t>
              </a:r>
              <a:r>
                <a:rPr lang="en-US" altLang="ko-KR" sz="1500" dirty="0"/>
                <a:t>·</a:t>
              </a:r>
              <a:r>
                <a:rPr lang="ko-KR" altLang="en-US" sz="1500" dirty="0"/>
                <a:t>적금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43378"/>
              </p:ext>
            </p:extLst>
          </p:nvPr>
        </p:nvGraphicFramePr>
        <p:xfrm>
          <a:off x="338739" y="1697501"/>
          <a:ext cx="11517899" cy="31742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모든 고객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상품안내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메뉴 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732531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latin typeface="고딕"/>
                          <a:ea typeface="배달의민족 한나체 Air" pitchFamily="50" charset="-127"/>
                        </a:rPr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비회원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중단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5366"/>
              </p:ext>
            </p:extLst>
          </p:nvPr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83564"/>
              </p:ext>
            </p:extLst>
          </p:nvPr>
        </p:nvGraphicFramePr>
        <p:xfrm>
          <a:off x="338739" y="1697501"/>
          <a:ext cx="11517899" cy="28077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1366"/>
              </p:ext>
            </p:extLst>
          </p:nvPr>
        </p:nvGraphicFramePr>
        <p:xfrm>
          <a:off x="338739" y="1697501"/>
          <a:ext cx="11517899" cy="34061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 smtClean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smtClean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lt"/>
                        </a:rPr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즉시이체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조회</a:t>
                      </a:r>
                      <a:r>
                        <a:rPr lang="en-US" altLang="ko-KR" sz="1400" dirty="0" smtClean="0"/>
                        <a:t>·</a:t>
                      </a:r>
                      <a:r>
                        <a:rPr lang="ko-KR" altLang="en-US" sz="1400" dirty="0" smtClean="0"/>
                        <a:t>이체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예정시간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400" dirty="0" smtClean="0"/>
                        <a:t>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상대 메모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예약이체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출금계좌정보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송금 정보</a:t>
                      </a:r>
                      <a:r>
                        <a:rPr lang="en-US" altLang="ko-KR" sz="1400" dirty="0" smtClean="0"/>
                        <a:t>, CMS</a:t>
                      </a:r>
                      <a:r>
                        <a:rPr lang="ko-KR" altLang="en-US" sz="1400" dirty="0" smtClean="0"/>
                        <a:t>코드</a:t>
                      </a:r>
                      <a:endParaRPr lang="en-US" altLang="ko-KR" sz="1400" dirty="0" smtClean="0"/>
                    </a:p>
                    <a:p>
                      <a:pPr algn="ctr"/>
                      <a:r>
                        <a:rPr lang="ko-KR" altLang="en-US" sz="1400" dirty="0" smtClean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25898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8941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1967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6528"/>
              </p:ext>
            </p:extLst>
          </p:nvPr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5225"/>
              </p:ext>
            </p:extLst>
          </p:nvPr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91335"/>
              </p:ext>
            </p:extLst>
          </p:nvPr>
        </p:nvGraphicFramePr>
        <p:xfrm>
          <a:off x="338739" y="1697501"/>
          <a:ext cx="11517899" cy="320152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899832"/>
              </p:ext>
            </p:extLst>
          </p:nvPr>
        </p:nvGraphicFramePr>
        <p:xfrm>
          <a:off x="338739" y="1697501"/>
          <a:ext cx="11517899" cy="31742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89646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61934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77181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53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7193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39875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평생계좌번호가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11226"/>
              </p:ext>
            </p:extLst>
          </p:nvPr>
        </p:nvGraphicFramePr>
        <p:xfrm>
          <a:off x="335360" y="1697501"/>
          <a:ext cx="11517899" cy="20700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9000"/>
                        </a:lnSpc>
                      </a:pPr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76142"/>
              </p:ext>
            </p:extLst>
          </p:nvPr>
        </p:nvGraphicFramePr>
        <p:xfrm>
          <a:off x="335360" y="1697501"/>
          <a:ext cx="11517899" cy="31423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61251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18112"/>
              </p:ext>
            </p:extLst>
          </p:nvPr>
        </p:nvGraphicFramePr>
        <p:xfrm>
          <a:off x="335360" y="2122114"/>
          <a:ext cx="11517899" cy="72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1027363824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885261506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304774210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743037646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358115661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8483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상담원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-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문의사항 목록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답변 여부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선택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23220847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87556194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054"/>
              </p:ext>
            </p:extLst>
          </p:nvPr>
        </p:nvGraphicFramePr>
        <p:xfrm>
          <a:off x="335359" y="2824857"/>
          <a:ext cx="11517899" cy="360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3637920648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649917426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960071960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43056979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1858628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36099756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314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=""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=""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=""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=""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42290"/>
              </p:ext>
            </p:extLst>
          </p:nvPr>
        </p:nvGraphicFramePr>
        <p:xfrm>
          <a:off x="1127448" y="1668110"/>
          <a:ext cx="10363200" cy="37092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3248">
                  <a:extLst>
                    <a:ext uri="{9D8B030D-6E8A-4147-A177-3AD203B41FA5}">
                      <a16:colId xmlns="" xmlns:a16="http://schemas.microsoft.com/office/drawing/2014/main" val="1358334127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04646425"/>
                    </a:ext>
                  </a:extLst>
                </a:gridCol>
                <a:gridCol w="1872208">
                  <a:extLst>
                    <a:ext uri="{9D8B030D-6E8A-4147-A177-3AD203B41FA5}">
                      <a16:colId xmlns="" xmlns:a16="http://schemas.microsoft.com/office/drawing/2014/main" val="337540568"/>
                    </a:ext>
                  </a:extLst>
                </a:gridCol>
                <a:gridCol w="2050740">
                  <a:extLst>
                    <a:ext uri="{9D8B030D-6E8A-4147-A177-3AD203B41FA5}">
                      <a16:colId xmlns="" xmlns:a16="http://schemas.microsoft.com/office/drawing/2014/main" val="1643718957"/>
                    </a:ext>
                  </a:extLst>
                </a:gridCol>
                <a:gridCol w="2050740">
                  <a:extLst>
                    <a:ext uri="{9D8B030D-6E8A-4147-A177-3AD203B41FA5}">
                      <a16:colId xmlns="" xmlns:a16="http://schemas.microsoft.com/office/drawing/2014/main" val="144044939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이체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사용자차단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ISA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OTP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관리자페이지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1:1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채팅기능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>ID</a:t>
                      </a:r>
                      <a:r>
                        <a:rPr lang="en-US" altLang="ko-KR" baseline="0" dirty="0">
                          <a:highlight>
                            <a:srgbClr val="00FF00"/>
                          </a:highlight>
                        </a:rPr>
                        <a:t>, PW </a:t>
                      </a:r>
                      <a:r>
                        <a:rPr lang="ko-KR" altLang="en-US" baseline="0" dirty="0">
                          <a:highlight>
                            <a:srgbClr val="00FF00"/>
                          </a:highlight>
                        </a:rPr>
                        <a:t>찾기</a:t>
                      </a:r>
                      <a:r>
                        <a:rPr lang="en-US" altLang="ko-KR" dirty="0">
                          <a:highlight>
                            <a:srgbClr val="00FF00"/>
                          </a:highlight>
                        </a:rPr>
                        <a:t/>
                      </a:r>
                      <a:br>
                        <a:rPr lang="en-US" altLang="ko-KR" dirty="0">
                          <a:highlight>
                            <a:srgbClr val="00FF00"/>
                          </a:highlight>
                        </a:rPr>
                      </a:br>
                      <a:r>
                        <a:rPr lang="ko-KR" altLang="en-US" dirty="0">
                          <a:highlight>
                            <a:srgbClr val="00FF00"/>
                          </a:highlight>
                        </a:rPr>
                        <a:t>회원정보 수정</a:t>
                      </a:r>
                      <a:endParaRPr lang="en-US" altLang="ko-K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IP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차단</a:t>
                      </a:r>
                      <a:endParaRPr lang="en-US" altLang="ko-K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적금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00FFFF"/>
                          </a:highlight>
                        </a:rPr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상품메뉴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핸드폰인증창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모양만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mymenu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예금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메일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알림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계좌정보수정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3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=""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=""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=""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=""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=""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=""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=""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=""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=""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=""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=""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=""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=""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=""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=""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=""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=""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=""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=""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=""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=""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=""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=""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=""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=""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=""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=""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=""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=""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=""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=""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=""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=""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=""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=""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=""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=""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=""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=""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=""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=""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=""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가입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상품내역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사용자조회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=""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가입신청 처리</a:t>
            </a: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1:1 </a:t>
            </a:r>
            <a:r>
              <a:rPr lang="ko-KR" altLang="en-US" sz="1300" dirty="0">
                <a:solidFill>
                  <a:prstClr val="black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답변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정산</a:t>
            </a: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사용자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멤버십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멤버십등급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거래제한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목록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등급 조건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서버 관리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상태 확인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상품별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등락률</a:t>
            </a:r>
            <a:r>
              <a:rPr lang="en-US" altLang="ko-KR" sz="1300" dirty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간편함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고객응대의 부족함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/>
                        <a:t>편리한 </a:t>
                      </a:r>
                      <a:r>
                        <a:rPr lang="en-US" altLang="ko-KR" dirty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/>
                        <a:t>금융삼품의</a:t>
                      </a:r>
                      <a:r>
                        <a:rPr lang="ko-KR" altLang="en-US" dirty="0"/>
                        <a:t> 미약함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=""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사용자조회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고객센터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=""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6467</TotalTime>
  <Words>2484</Words>
  <Application>Microsoft Office PowerPoint</Application>
  <PresentationFormat>사용자 지정</PresentationFormat>
  <Paragraphs>1333</Paragraphs>
  <Slides>92</Slides>
  <Notes>58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3" baseType="lpstr"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Hwang</cp:lastModifiedBy>
  <cp:revision>418</cp:revision>
  <dcterms:created xsi:type="dcterms:W3CDTF">2019-09-08T16:26:07Z</dcterms:created>
  <dcterms:modified xsi:type="dcterms:W3CDTF">2019-10-15T02:04:04Z</dcterms:modified>
</cp:coreProperties>
</file>